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7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1ECE79-139B-4810-BBE8-47571B2EBCD4}" v="57" dt="2025-02-24T07:36:10.9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EMOLI Maria Clotilde 631" userId="180966ad-dd93-4fb6-9835-f96dd336e057" providerId="ADAL" clId="{281ECE79-139B-4810-BBE8-47571B2EBCD4}"/>
    <pc:docChg chg="undo custSel addSld delSld modSld">
      <pc:chgData name="PREMOLI Maria Clotilde 631" userId="180966ad-dd93-4fb6-9835-f96dd336e057" providerId="ADAL" clId="{281ECE79-139B-4810-BBE8-47571B2EBCD4}" dt="2025-02-25T09:32:44.565" v="417" actId="20577"/>
      <pc:docMkLst>
        <pc:docMk/>
      </pc:docMkLst>
      <pc:sldChg chg="modSp mod">
        <pc:chgData name="PREMOLI Maria Clotilde 631" userId="180966ad-dd93-4fb6-9835-f96dd336e057" providerId="ADAL" clId="{281ECE79-139B-4810-BBE8-47571B2EBCD4}" dt="2025-02-22T16:12:39.768" v="270"/>
        <pc:sldMkLst>
          <pc:docMk/>
          <pc:sldMk cId="2619112580" sldId="256"/>
        </pc:sldMkLst>
        <pc:spChg chg="mod">
          <ac:chgData name="PREMOLI Maria Clotilde 631" userId="180966ad-dd93-4fb6-9835-f96dd336e057" providerId="ADAL" clId="{281ECE79-139B-4810-BBE8-47571B2EBCD4}" dt="2025-02-22T16:12:39.768" v="270"/>
          <ac:spMkLst>
            <pc:docMk/>
            <pc:sldMk cId="2619112580" sldId="256"/>
            <ac:spMk id="2" creationId="{FC2EDDCA-A0AC-CFFC-E1C7-934754C60CCE}"/>
          </ac:spMkLst>
        </pc:spChg>
        <pc:spChg chg="mod">
          <ac:chgData name="PREMOLI Maria Clotilde 631" userId="180966ad-dd93-4fb6-9835-f96dd336e057" providerId="ADAL" clId="{281ECE79-139B-4810-BBE8-47571B2EBCD4}" dt="2025-02-22T15:19:35.342" v="54" actId="403"/>
          <ac:spMkLst>
            <pc:docMk/>
            <pc:sldMk cId="2619112580" sldId="256"/>
            <ac:spMk id="3" creationId="{6D72F01A-BD7B-C409-25D7-E85A1733E2A7}"/>
          </ac:spMkLst>
        </pc:spChg>
      </pc:sldChg>
      <pc:sldChg chg="modSp mod modAnim">
        <pc:chgData name="PREMOLI Maria Clotilde 631" userId="180966ad-dd93-4fb6-9835-f96dd336e057" providerId="ADAL" clId="{281ECE79-139B-4810-BBE8-47571B2EBCD4}" dt="2025-02-22T16:12:39.768" v="270"/>
        <pc:sldMkLst>
          <pc:docMk/>
          <pc:sldMk cId="2673094318" sldId="257"/>
        </pc:sldMkLst>
        <pc:spChg chg="mod">
          <ac:chgData name="PREMOLI Maria Clotilde 631" userId="180966ad-dd93-4fb6-9835-f96dd336e057" providerId="ADAL" clId="{281ECE79-139B-4810-BBE8-47571B2EBCD4}" dt="2025-02-22T16:12:39.768" v="270"/>
          <ac:spMkLst>
            <pc:docMk/>
            <pc:sldMk cId="2673094318" sldId="257"/>
            <ac:spMk id="2" creationId="{ADBDCE54-6372-F726-B62D-B7BDACF67F25}"/>
          </ac:spMkLst>
        </pc:spChg>
        <pc:spChg chg="mod">
          <ac:chgData name="PREMOLI Maria Clotilde 631" userId="180966ad-dd93-4fb6-9835-f96dd336e057" providerId="ADAL" clId="{281ECE79-139B-4810-BBE8-47571B2EBCD4}" dt="2025-02-22T16:12:39.768" v="270"/>
          <ac:spMkLst>
            <pc:docMk/>
            <pc:sldMk cId="2673094318" sldId="257"/>
            <ac:spMk id="3" creationId="{C50BCAF7-48F1-B7AB-0634-FC419712004C}"/>
          </ac:spMkLst>
        </pc:spChg>
      </pc:sldChg>
      <pc:sldChg chg="modSp mod modAnim">
        <pc:chgData name="PREMOLI Maria Clotilde 631" userId="180966ad-dd93-4fb6-9835-f96dd336e057" providerId="ADAL" clId="{281ECE79-139B-4810-BBE8-47571B2EBCD4}" dt="2025-02-22T15:58:51.708" v="259"/>
        <pc:sldMkLst>
          <pc:docMk/>
          <pc:sldMk cId="1648780969" sldId="258"/>
        </pc:sldMkLst>
        <pc:spChg chg="mod">
          <ac:chgData name="PREMOLI Maria Clotilde 631" userId="180966ad-dd93-4fb6-9835-f96dd336e057" providerId="ADAL" clId="{281ECE79-139B-4810-BBE8-47571B2EBCD4}" dt="2025-02-22T15:52:20.362" v="249" actId="403"/>
          <ac:spMkLst>
            <pc:docMk/>
            <pc:sldMk cId="1648780969" sldId="258"/>
            <ac:spMk id="3" creationId="{B6510BC6-7281-8DB7-BF48-F79E52FC7494}"/>
          </ac:spMkLst>
        </pc:spChg>
        <pc:spChg chg="mod">
          <ac:chgData name="PREMOLI Maria Clotilde 631" userId="180966ad-dd93-4fb6-9835-f96dd336e057" providerId="ADAL" clId="{281ECE79-139B-4810-BBE8-47571B2EBCD4}" dt="2025-02-22T15:20:43.158" v="62"/>
          <ac:spMkLst>
            <pc:docMk/>
            <pc:sldMk cId="1648780969" sldId="258"/>
            <ac:spMk id="4" creationId="{F59D4761-1FC4-E830-232A-59BF0A5F39DB}"/>
          </ac:spMkLst>
        </pc:spChg>
      </pc:sldChg>
      <pc:sldChg chg="addSp delSp modSp del mod setBg">
        <pc:chgData name="PREMOLI Maria Clotilde 631" userId="180966ad-dd93-4fb6-9835-f96dd336e057" providerId="ADAL" clId="{281ECE79-139B-4810-BBE8-47571B2EBCD4}" dt="2025-02-22T16:17:13.786" v="339" actId="47"/>
        <pc:sldMkLst>
          <pc:docMk/>
          <pc:sldMk cId="478876507" sldId="259"/>
        </pc:sldMkLst>
      </pc:sldChg>
      <pc:sldChg chg="modSp mod">
        <pc:chgData name="PREMOLI Maria Clotilde 631" userId="180966ad-dd93-4fb6-9835-f96dd336e057" providerId="ADAL" clId="{281ECE79-139B-4810-BBE8-47571B2EBCD4}" dt="2025-02-22T15:35:04.071" v="161" actId="20577"/>
        <pc:sldMkLst>
          <pc:docMk/>
          <pc:sldMk cId="3427227120" sldId="260"/>
        </pc:sldMkLst>
        <pc:spChg chg="mod">
          <ac:chgData name="PREMOLI Maria Clotilde 631" userId="180966ad-dd93-4fb6-9835-f96dd336e057" providerId="ADAL" clId="{281ECE79-139B-4810-BBE8-47571B2EBCD4}" dt="2025-02-22T15:35:04.071" v="161" actId="20577"/>
          <ac:spMkLst>
            <pc:docMk/>
            <pc:sldMk cId="3427227120" sldId="260"/>
            <ac:spMk id="3" creationId="{B1FCA6AD-A43F-447E-68C0-8CC0F92EE22A}"/>
          </ac:spMkLst>
        </pc:spChg>
        <pc:spChg chg="mod">
          <ac:chgData name="PREMOLI Maria Clotilde 631" userId="180966ad-dd93-4fb6-9835-f96dd336e057" providerId="ADAL" clId="{281ECE79-139B-4810-BBE8-47571B2EBCD4}" dt="2025-02-22T15:21:12.372" v="68" actId="114"/>
          <ac:spMkLst>
            <pc:docMk/>
            <pc:sldMk cId="3427227120" sldId="260"/>
            <ac:spMk id="4" creationId="{9C0A0A1D-97F5-1C9A-65DB-394B275E8485}"/>
          </ac:spMkLst>
        </pc:spChg>
      </pc:sldChg>
      <pc:sldChg chg="modSp mod modAnim">
        <pc:chgData name="PREMOLI Maria Clotilde 631" userId="180966ad-dd93-4fb6-9835-f96dd336e057" providerId="ADAL" clId="{281ECE79-139B-4810-BBE8-47571B2EBCD4}" dt="2025-02-22T15:36:51.102" v="172" actId="404"/>
        <pc:sldMkLst>
          <pc:docMk/>
          <pc:sldMk cId="3013163827" sldId="261"/>
        </pc:sldMkLst>
        <pc:spChg chg="mod">
          <ac:chgData name="PREMOLI Maria Clotilde 631" userId="180966ad-dd93-4fb6-9835-f96dd336e057" providerId="ADAL" clId="{281ECE79-139B-4810-BBE8-47571B2EBCD4}" dt="2025-02-22T15:36:51.102" v="172" actId="404"/>
          <ac:spMkLst>
            <pc:docMk/>
            <pc:sldMk cId="3013163827" sldId="261"/>
            <ac:spMk id="3" creationId="{45F56821-26AA-C7BB-776F-3144145C6654}"/>
          </ac:spMkLst>
        </pc:spChg>
        <pc:spChg chg="mod">
          <ac:chgData name="PREMOLI Maria Clotilde 631" userId="180966ad-dd93-4fb6-9835-f96dd336e057" providerId="ADAL" clId="{281ECE79-139B-4810-BBE8-47571B2EBCD4}" dt="2025-02-22T15:21:24.541" v="71" actId="114"/>
          <ac:spMkLst>
            <pc:docMk/>
            <pc:sldMk cId="3013163827" sldId="261"/>
            <ac:spMk id="4" creationId="{C410A629-2140-F9F9-78A7-7B63B7786518}"/>
          </ac:spMkLst>
        </pc:spChg>
      </pc:sldChg>
      <pc:sldChg chg="addSp delSp modSp del mod setBg delDesignElem">
        <pc:chgData name="PREMOLI Maria Clotilde 631" userId="180966ad-dd93-4fb6-9835-f96dd336e057" providerId="ADAL" clId="{281ECE79-139B-4810-BBE8-47571B2EBCD4}" dt="2025-02-24T07:24:10.079" v="355" actId="47"/>
        <pc:sldMkLst>
          <pc:docMk/>
          <pc:sldMk cId="2302957643" sldId="262"/>
        </pc:sldMkLst>
      </pc:sldChg>
      <pc:sldChg chg="modSp mod modAnim">
        <pc:chgData name="PREMOLI Maria Clotilde 631" userId="180966ad-dd93-4fb6-9835-f96dd336e057" providerId="ADAL" clId="{281ECE79-139B-4810-BBE8-47571B2EBCD4}" dt="2025-02-22T15:45:39.901" v="188"/>
        <pc:sldMkLst>
          <pc:docMk/>
          <pc:sldMk cId="667398442" sldId="263"/>
        </pc:sldMkLst>
        <pc:spChg chg="mod">
          <ac:chgData name="PREMOLI Maria Clotilde 631" userId="180966ad-dd93-4fb6-9835-f96dd336e057" providerId="ADAL" clId="{281ECE79-139B-4810-BBE8-47571B2EBCD4}" dt="2025-02-22T15:25:20.901" v="118" actId="113"/>
          <ac:spMkLst>
            <pc:docMk/>
            <pc:sldMk cId="667398442" sldId="263"/>
            <ac:spMk id="3" creationId="{CAF47204-686C-CCC6-44B0-FD3385A6AA16}"/>
          </ac:spMkLst>
        </pc:spChg>
        <pc:spChg chg="mod">
          <ac:chgData name="PREMOLI Maria Clotilde 631" userId="180966ad-dd93-4fb6-9835-f96dd336e057" providerId="ADAL" clId="{281ECE79-139B-4810-BBE8-47571B2EBCD4}" dt="2025-02-22T15:22:43.378" v="95" actId="27636"/>
          <ac:spMkLst>
            <pc:docMk/>
            <pc:sldMk cId="667398442" sldId="263"/>
            <ac:spMk id="4" creationId="{50633EDA-AB05-1B47-BC79-1CEF11FA5C65}"/>
          </ac:spMkLst>
        </pc:spChg>
      </pc:sldChg>
      <pc:sldChg chg="modSp mod">
        <pc:chgData name="PREMOLI Maria Clotilde 631" userId="180966ad-dd93-4fb6-9835-f96dd336e057" providerId="ADAL" clId="{281ECE79-139B-4810-BBE8-47571B2EBCD4}" dt="2025-02-22T15:48:08.132" v="206" actId="123"/>
        <pc:sldMkLst>
          <pc:docMk/>
          <pc:sldMk cId="2869021207" sldId="264"/>
        </pc:sldMkLst>
        <pc:spChg chg="mod">
          <ac:chgData name="PREMOLI Maria Clotilde 631" userId="180966ad-dd93-4fb6-9835-f96dd336e057" providerId="ADAL" clId="{281ECE79-139B-4810-BBE8-47571B2EBCD4}" dt="2025-02-22T15:48:08.132" v="206" actId="123"/>
          <ac:spMkLst>
            <pc:docMk/>
            <pc:sldMk cId="2869021207" sldId="264"/>
            <ac:spMk id="3" creationId="{FF011404-9BD1-46F8-8B86-870E62E5A5DE}"/>
          </ac:spMkLst>
        </pc:spChg>
        <pc:spChg chg="mod">
          <ac:chgData name="PREMOLI Maria Clotilde 631" userId="180966ad-dd93-4fb6-9835-f96dd336e057" providerId="ADAL" clId="{281ECE79-139B-4810-BBE8-47571B2EBCD4}" dt="2025-02-22T15:22:36.861" v="91" actId="27636"/>
          <ac:spMkLst>
            <pc:docMk/>
            <pc:sldMk cId="2869021207" sldId="264"/>
            <ac:spMk id="4" creationId="{F41C38C4-36BC-5F46-8ADF-43F91D71E824}"/>
          </ac:spMkLst>
        </pc:spChg>
      </pc:sldChg>
      <pc:sldChg chg="modSp mod">
        <pc:chgData name="PREMOLI Maria Clotilde 631" userId="180966ad-dd93-4fb6-9835-f96dd336e057" providerId="ADAL" clId="{281ECE79-139B-4810-BBE8-47571B2EBCD4}" dt="2025-02-22T16:12:39.768" v="270"/>
        <pc:sldMkLst>
          <pc:docMk/>
          <pc:sldMk cId="2493205603" sldId="265"/>
        </pc:sldMkLst>
        <pc:spChg chg="mod">
          <ac:chgData name="PREMOLI Maria Clotilde 631" userId="180966ad-dd93-4fb6-9835-f96dd336e057" providerId="ADAL" clId="{281ECE79-139B-4810-BBE8-47571B2EBCD4}" dt="2025-02-22T15:58:03.770" v="255" actId="1076"/>
          <ac:spMkLst>
            <pc:docMk/>
            <pc:sldMk cId="2493205603" sldId="265"/>
            <ac:spMk id="3" creationId="{61A96C6E-776E-1C3C-75F0-24625FB76301}"/>
          </ac:spMkLst>
        </pc:spChg>
        <pc:spChg chg="mod">
          <ac:chgData name="PREMOLI Maria Clotilde 631" userId="180966ad-dd93-4fb6-9835-f96dd336e057" providerId="ADAL" clId="{281ECE79-139B-4810-BBE8-47571B2EBCD4}" dt="2025-02-22T16:12:39.768" v="270"/>
          <ac:spMkLst>
            <pc:docMk/>
            <pc:sldMk cId="2493205603" sldId="265"/>
            <ac:spMk id="4" creationId="{9F503C91-3D7D-0CD2-6BA3-6CE02093B63C}"/>
          </ac:spMkLst>
        </pc:spChg>
      </pc:sldChg>
      <pc:sldChg chg="addSp delSp modSp add mod setBg">
        <pc:chgData name="PREMOLI Maria Clotilde 631" userId="180966ad-dd93-4fb6-9835-f96dd336e057" providerId="ADAL" clId="{281ECE79-139B-4810-BBE8-47571B2EBCD4}" dt="2025-02-25T09:32:44.565" v="417" actId="20577"/>
        <pc:sldMkLst>
          <pc:docMk/>
          <pc:sldMk cId="1545215062" sldId="266"/>
        </pc:sldMkLst>
        <pc:spChg chg="mod">
          <ac:chgData name="PREMOLI Maria Clotilde 631" userId="180966ad-dd93-4fb6-9835-f96dd336e057" providerId="ADAL" clId="{281ECE79-139B-4810-BBE8-47571B2EBCD4}" dt="2025-02-24T07:37:21.032" v="377" actId="14100"/>
          <ac:spMkLst>
            <pc:docMk/>
            <pc:sldMk cId="1545215062" sldId="266"/>
            <ac:spMk id="4" creationId="{C1A678C8-8954-341E-E84B-77113A31A157}"/>
          </ac:spMkLst>
        </pc:spChg>
        <pc:spChg chg="add mod">
          <ac:chgData name="PREMOLI Maria Clotilde 631" userId="180966ad-dd93-4fb6-9835-f96dd336e057" providerId="ADAL" clId="{281ECE79-139B-4810-BBE8-47571B2EBCD4}" dt="2025-02-25T09:32:44.565" v="417" actId="20577"/>
          <ac:spMkLst>
            <pc:docMk/>
            <pc:sldMk cId="1545215062" sldId="266"/>
            <ac:spMk id="6" creationId="{D33DE616-DB76-B7FE-008E-D8E559DE0C86}"/>
          </ac:spMkLst>
        </pc:spChg>
        <pc:spChg chg="add del">
          <ac:chgData name="PREMOLI Maria Clotilde 631" userId="180966ad-dd93-4fb6-9835-f96dd336e057" providerId="ADAL" clId="{281ECE79-139B-4810-BBE8-47571B2EBCD4}" dt="2025-02-24T07:36:39.325" v="368" actId="26606"/>
          <ac:spMkLst>
            <pc:docMk/>
            <pc:sldMk cId="1545215062" sldId="266"/>
            <ac:spMk id="11" creationId="{2B97F24A-32CE-4C1C-A50D-3016B394DCFB}"/>
          </ac:spMkLst>
        </pc:spChg>
        <pc:spChg chg="add del">
          <ac:chgData name="PREMOLI Maria Clotilde 631" userId="180966ad-dd93-4fb6-9835-f96dd336e057" providerId="ADAL" clId="{281ECE79-139B-4810-BBE8-47571B2EBCD4}" dt="2025-02-24T07:36:39.325" v="368" actId="26606"/>
          <ac:spMkLst>
            <pc:docMk/>
            <pc:sldMk cId="1545215062" sldId="266"/>
            <ac:spMk id="13" creationId="{CD8B4F24-440B-49E9-B85D-733523DC064B}"/>
          </ac:spMkLst>
        </pc:spChg>
        <pc:spChg chg="add del">
          <ac:chgData name="PREMOLI Maria Clotilde 631" userId="180966ad-dd93-4fb6-9835-f96dd336e057" providerId="ADAL" clId="{281ECE79-139B-4810-BBE8-47571B2EBCD4}" dt="2025-02-24T07:37:06.763" v="373" actId="26606"/>
          <ac:spMkLst>
            <pc:docMk/>
            <pc:sldMk cId="1545215062" sldId="266"/>
            <ac:spMk id="18" creationId="{979E27D9-03C7-44E2-9FF8-15D0C8506AF7}"/>
          </ac:spMkLst>
        </pc:spChg>
        <pc:spChg chg="add del">
          <ac:chgData name="PREMOLI Maria Clotilde 631" userId="180966ad-dd93-4fb6-9835-f96dd336e057" providerId="ADAL" clId="{281ECE79-139B-4810-BBE8-47571B2EBCD4}" dt="2025-02-24T07:37:06.763" v="373" actId="26606"/>
          <ac:spMkLst>
            <pc:docMk/>
            <pc:sldMk cId="1545215062" sldId="266"/>
            <ac:spMk id="20" creationId="{EEBF1590-3B36-48EE-A89D-3B6F3CB256AB}"/>
          </ac:spMkLst>
        </pc:spChg>
        <pc:spChg chg="add del">
          <ac:chgData name="PREMOLI Maria Clotilde 631" userId="180966ad-dd93-4fb6-9835-f96dd336e057" providerId="ADAL" clId="{281ECE79-139B-4810-BBE8-47571B2EBCD4}" dt="2025-02-24T07:37:06.763" v="373" actId="26606"/>
          <ac:spMkLst>
            <pc:docMk/>
            <pc:sldMk cId="1545215062" sldId="266"/>
            <ac:spMk id="22" creationId="{AC8F6C8C-AB5A-4548-942D-E3FD40ACBC49}"/>
          </ac:spMkLst>
        </pc:spChg>
        <pc:spChg chg="add">
          <ac:chgData name="PREMOLI Maria Clotilde 631" userId="180966ad-dd93-4fb6-9835-f96dd336e057" providerId="ADAL" clId="{281ECE79-139B-4810-BBE8-47571B2EBCD4}" dt="2025-02-24T07:37:06.763" v="373" actId="26606"/>
          <ac:spMkLst>
            <pc:docMk/>
            <pc:sldMk cId="1545215062" sldId="266"/>
            <ac:spMk id="27" creationId="{2B97F24A-32CE-4C1C-A50D-3016B394DCFB}"/>
          </ac:spMkLst>
        </pc:spChg>
        <pc:spChg chg="add">
          <ac:chgData name="PREMOLI Maria Clotilde 631" userId="180966ad-dd93-4fb6-9835-f96dd336e057" providerId="ADAL" clId="{281ECE79-139B-4810-BBE8-47571B2EBCD4}" dt="2025-02-24T07:37:06.763" v="373" actId="26606"/>
          <ac:spMkLst>
            <pc:docMk/>
            <pc:sldMk cId="1545215062" sldId="266"/>
            <ac:spMk id="29" creationId="{CD8B4F24-440B-49E9-B85D-733523DC064B}"/>
          </ac:spMkLst>
        </pc:spChg>
        <pc:graphicFrameChg chg="add mod">
          <ac:chgData name="PREMOLI Maria Clotilde 631" userId="180966ad-dd93-4fb6-9835-f96dd336e057" providerId="ADAL" clId="{281ECE79-139B-4810-BBE8-47571B2EBCD4}" dt="2025-02-24T07:37:13.112" v="375" actId="14100"/>
          <ac:graphicFrameMkLst>
            <pc:docMk/>
            <pc:sldMk cId="1545215062" sldId="266"/>
            <ac:graphicFrameMk id="2" creationId="{7FD43313-2234-3311-894A-2393000309EC}"/>
          </ac:graphicFrameMkLst>
        </pc:graphicFrameChg>
      </pc:sldChg>
      <pc:sldChg chg="addSp delSp modSp add mod setBg delDesignElem">
        <pc:chgData name="PREMOLI Maria Clotilde 631" userId="180966ad-dd93-4fb6-9835-f96dd336e057" providerId="ADAL" clId="{281ECE79-139B-4810-BBE8-47571B2EBCD4}" dt="2025-02-24T07:24:37.986" v="361" actId="404"/>
        <pc:sldMkLst>
          <pc:docMk/>
          <pc:sldMk cId="2055012001" sldId="267"/>
        </pc:sldMkLst>
        <pc:spChg chg="mod">
          <ac:chgData name="PREMOLI Maria Clotilde 631" userId="180966ad-dd93-4fb6-9835-f96dd336e057" providerId="ADAL" clId="{281ECE79-139B-4810-BBE8-47571B2EBCD4}" dt="2025-02-24T07:24:37.986" v="361" actId="404"/>
          <ac:spMkLst>
            <pc:docMk/>
            <pc:sldMk cId="2055012001" sldId="267"/>
            <ac:spMk id="3" creationId="{B30C601E-9650-4558-963D-F648600E56B7}"/>
          </ac:spMkLst>
        </pc:spChg>
        <pc:spChg chg="mod">
          <ac:chgData name="PREMOLI Maria Clotilde 631" userId="180966ad-dd93-4fb6-9835-f96dd336e057" providerId="ADAL" clId="{281ECE79-139B-4810-BBE8-47571B2EBCD4}" dt="2025-02-24T07:24:28.166" v="360" actId="403"/>
          <ac:spMkLst>
            <pc:docMk/>
            <pc:sldMk cId="2055012001" sldId="267"/>
            <ac:spMk id="4" creationId="{803AE197-1A0D-BD22-7607-5EA9529D00A0}"/>
          </ac:spMkLst>
        </pc:spChg>
        <pc:spChg chg="add del">
          <ac:chgData name="PREMOLI Maria Clotilde 631" userId="180966ad-dd93-4fb6-9835-f96dd336e057" providerId="ADAL" clId="{281ECE79-139B-4810-BBE8-47571B2EBCD4}" dt="2025-02-24T07:23:54.406" v="350" actId="26606"/>
          <ac:spMkLst>
            <pc:docMk/>
            <pc:sldMk cId="2055012001" sldId="267"/>
            <ac:spMk id="12" creationId="{99F1FFA9-D672-408C-9220-ADEEC6ABDD09}"/>
          </ac:spMkLst>
        </pc:spChg>
        <pc:spChg chg="add del">
          <ac:chgData name="PREMOLI Maria Clotilde 631" userId="180966ad-dd93-4fb6-9835-f96dd336e057" providerId="ADAL" clId="{281ECE79-139B-4810-BBE8-47571B2EBCD4}" dt="2025-02-24T07:23:58.340" v="352" actId="26606"/>
          <ac:spMkLst>
            <pc:docMk/>
            <pc:sldMk cId="2055012001" sldId="267"/>
            <ac:spMk id="15" creationId="{A7AE9375-4664-4DB2-922D-2782A6E439AC}"/>
          </ac:spMkLst>
        </pc:spChg>
        <pc:spChg chg="add del">
          <ac:chgData name="PREMOLI Maria Clotilde 631" userId="180966ad-dd93-4fb6-9835-f96dd336e057" providerId="ADAL" clId="{281ECE79-139B-4810-BBE8-47571B2EBCD4}" dt="2025-02-24T07:23:58.340" v="352" actId="26606"/>
          <ac:spMkLst>
            <pc:docMk/>
            <pc:sldMk cId="2055012001" sldId="267"/>
            <ac:spMk id="16" creationId="{C87417AF-190E-4D6E-AFA6-7D3E84B0B430}"/>
          </ac:spMkLst>
        </pc:spChg>
        <pc:spChg chg="add del">
          <ac:chgData name="PREMOLI Maria Clotilde 631" userId="180966ad-dd93-4fb6-9835-f96dd336e057" providerId="ADAL" clId="{281ECE79-139B-4810-BBE8-47571B2EBCD4}" dt="2025-02-24T07:23:58.340" v="352" actId="26606"/>
          <ac:spMkLst>
            <pc:docMk/>
            <pc:sldMk cId="2055012001" sldId="267"/>
            <ac:spMk id="18" creationId="{80B30ED8-273E-4C07-8568-2FE5CC5C483D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0" creationId="{82095FCE-EF05-4443-B97A-85DEE3A5CA17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1" creationId="{231BF440-39FA-4087-84CC-2EEC0BBDAF29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2" creationId="{CA00AE6B-AA30-4CF8-BA6F-339B780AD76C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3" creationId="{F04E4CBA-303B-48BD-8451-C2701CB0EEBF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4" creationId="{F6CA58B3-AFCC-4A40-9882-50D5080879B0}"/>
          </ac:spMkLst>
        </pc:spChg>
        <pc:spChg chg="add">
          <ac:chgData name="PREMOLI Maria Clotilde 631" userId="180966ad-dd93-4fb6-9835-f96dd336e057" providerId="ADAL" clId="{281ECE79-139B-4810-BBE8-47571B2EBCD4}" dt="2025-02-24T07:23:58.345" v="353" actId="26606"/>
          <ac:spMkLst>
            <pc:docMk/>
            <pc:sldMk cId="2055012001" sldId="267"/>
            <ac:spMk id="25" creationId="{75C56826-D4E5-42ED-8529-079651CB3005}"/>
          </ac:spMkLst>
        </pc:spChg>
        <pc:spChg chg="del">
          <ac:chgData name="PREMOLI Maria Clotilde 631" userId="180966ad-dd93-4fb6-9835-f96dd336e057" providerId="ADAL" clId="{281ECE79-139B-4810-BBE8-47571B2EBCD4}" dt="2025-02-24T07:22:42.278" v="341"/>
          <ac:spMkLst>
            <pc:docMk/>
            <pc:sldMk cId="2055012001" sldId="267"/>
            <ac:spMk id="44" creationId="{5CF397FC-7E21-EDBE-BAEB-F058DA541DCA}"/>
          </ac:spMkLst>
        </pc:spChg>
        <pc:spChg chg="del">
          <ac:chgData name="PREMOLI Maria Clotilde 631" userId="180966ad-dd93-4fb6-9835-f96dd336e057" providerId="ADAL" clId="{281ECE79-139B-4810-BBE8-47571B2EBCD4}" dt="2025-02-24T07:22:42.278" v="341"/>
          <ac:spMkLst>
            <pc:docMk/>
            <pc:sldMk cId="2055012001" sldId="267"/>
            <ac:spMk id="46" creationId="{33330715-DCBA-3DDA-E408-06D5D995CCE7}"/>
          </ac:spMkLst>
        </pc:spChg>
        <pc:spChg chg="del">
          <ac:chgData name="PREMOLI Maria Clotilde 631" userId="180966ad-dd93-4fb6-9835-f96dd336e057" providerId="ADAL" clId="{281ECE79-139B-4810-BBE8-47571B2EBCD4}" dt="2025-02-24T07:22:42.278" v="341"/>
          <ac:spMkLst>
            <pc:docMk/>
            <pc:sldMk cId="2055012001" sldId="267"/>
            <ac:spMk id="48" creationId="{A93D4D41-56B8-1C2E-B213-8738F21603DD}"/>
          </ac:spMkLst>
        </pc:spChg>
        <pc:picChg chg="add mod ord">
          <ac:chgData name="PREMOLI Maria Clotilde 631" userId="180966ad-dd93-4fb6-9835-f96dd336e057" providerId="ADAL" clId="{281ECE79-139B-4810-BBE8-47571B2EBCD4}" dt="2025-02-24T07:23:58.345" v="353" actId="26606"/>
          <ac:picMkLst>
            <pc:docMk/>
            <pc:sldMk cId="2055012001" sldId="267"/>
            <ac:picMk id="5" creationId="{4BF05B85-242B-2ED4-0592-5A8337DB547B}"/>
          </ac:picMkLst>
        </pc:picChg>
        <pc:picChg chg="add mod ord">
          <ac:chgData name="PREMOLI Maria Clotilde 631" userId="180966ad-dd93-4fb6-9835-f96dd336e057" providerId="ADAL" clId="{281ECE79-139B-4810-BBE8-47571B2EBCD4}" dt="2025-02-24T07:23:58.345" v="353" actId="26606"/>
          <ac:picMkLst>
            <pc:docMk/>
            <pc:sldMk cId="2055012001" sldId="267"/>
            <ac:picMk id="7" creationId="{D2736270-4236-CE76-6E66-6CBE44532C09}"/>
          </ac:picMkLst>
        </pc:picChg>
        <pc:picChg chg="del">
          <ac:chgData name="PREMOLI Maria Clotilde 631" userId="180966ad-dd93-4fb6-9835-f96dd336e057" providerId="ADAL" clId="{281ECE79-139B-4810-BBE8-47571B2EBCD4}" dt="2025-02-24T07:22:46.321" v="342" actId="478"/>
          <ac:picMkLst>
            <pc:docMk/>
            <pc:sldMk cId="2055012001" sldId="267"/>
            <ac:picMk id="9" creationId="{8E36A82E-433C-6D0F-B2BE-5684E569A038}"/>
          </ac:picMkLst>
        </pc:picChg>
        <pc:picChg chg="del">
          <ac:chgData name="PREMOLI Maria Clotilde 631" userId="180966ad-dd93-4fb6-9835-f96dd336e057" providerId="ADAL" clId="{281ECE79-139B-4810-BBE8-47571B2EBCD4}" dt="2025-02-24T07:22:47.195" v="343" actId="478"/>
          <ac:picMkLst>
            <pc:docMk/>
            <pc:sldMk cId="2055012001" sldId="267"/>
            <ac:picMk id="11" creationId="{9354E768-88FB-E382-5768-2C9F81E3482D}"/>
          </ac:picMkLst>
        </pc:picChg>
        <pc:cxnChg chg="add del">
          <ac:chgData name="PREMOLI Maria Clotilde 631" userId="180966ad-dd93-4fb6-9835-f96dd336e057" providerId="ADAL" clId="{281ECE79-139B-4810-BBE8-47571B2EBCD4}" dt="2025-02-24T07:23:58.340" v="352" actId="26606"/>
          <ac:cxnSpMkLst>
            <pc:docMk/>
            <pc:sldMk cId="2055012001" sldId="267"/>
            <ac:cxnSpMk id="14" creationId="{EE504C98-6397-41C1-A8D8-2D9C4ED307E0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% votanti sugli aventi diritto alle elezioni regionali in Lombardia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xVal>
            <c:numRef>
              <c:f>Foglio1!$A$2:$A$9</c:f>
              <c:numCache>
                <c:formatCode>General</c:formatCode>
                <c:ptCount val="8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2013</c:v>
                </c:pt>
                <c:pt idx="6">
                  <c:v>2018</c:v>
                </c:pt>
                <c:pt idx="7">
                  <c:v>2023</c:v>
                </c:pt>
              </c:numCache>
            </c:numRef>
          </c:xVal>
          <c:yVal>
            <c:numRef>
              <c:f>Foglio1!$B$2:$B$9</c:f>
              <c:numCache>
                <c:formatCode>General</c:formatCode>
                <c:ptCount val="8"/>
                <c:pt idx="0">
                  <c:v>91.21</c:v>
                </c:pt>
                <c:pt idx="1">
                  <c:v>84.24</c:v>
                </c:pt>
                <c:pt idx="2">
                  <c:v>75.59</c:v>
                </c:pt>
                <c:pt idx="3">
                  <c:v>72.97</c:v>
                </c:pt>
                <c:pt idx="4">
                  <c:v>64.64</c:v>
                </c:pt>
                <c:pt idx="5">
                  <c:v>76.739999999999995</c:v>
                </c:pt>
                <c:pt idx="6">
                  <c:v>73.099999999999994</c:v>
                </c:pt>
                <c:pt idx="7">
                  <c:v>41.68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BEC-49E1-85A4-475905886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45122520"/>
        <c:axId val="645120000"/>
      </c:scatterChart>
      <c:valAx>
        <c:axId val="645122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45120000"/>
        <c:crosses val="autoZero"/>
        <c:crossBetween val="midCat"/>
      </c:valAx>
      <c:valAx>
        <c:axId val="64512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451225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26EBCF-EE00-2153-A05B-135C3D49A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60CB3D-394C-4796-4B72-5AA7BEB76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8B0225-92C1-8CF9-D8E2-E64975D5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354FE3-22B4-1CDE-A92C-53ECA4AD6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9CFBBF-7EBA-AB14-F5CE-563E8B886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3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AD57F3-2966-8E3A-F079-019ACFF5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A6EF87B-2930-BDC6-21BA-CA450FA9D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3A172B-9E31-1722-97BC-FA789A6B9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1B7827-7DB6-076D-6C50-7A003259B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0455A2-BBB2-1B02-1D79-AE8FFA8FF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353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2C48EE5-85A7-4E17-153F-5ABBC4694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12EEE39-4BFD-270E-8DFF-A461ED704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777321-3737-BF65-74DC-F7C3EF2E0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9E6A57-AC68-E810-1980-3ACF8558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48B06D-D3EE-7898-D92D-2F07E247A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37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7AEAC8-097D-43E8-F35F-BE957929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2C4DF8-75E5-1C78-BD32-74A7BE28E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278BAC-EFAD-8446-97EB-00AC0493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F426F5-50AB-8F35-6864-39DED78F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94EDED-54AE-3636-6901-3EB1D9EE3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64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74E6CA-8AA4-05AE-B972-DAF7DF672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646E52-9014-29DB-E0B1-8A3C4304D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75A40B-B37B-7090-E927-36577FEB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6F6929-6583-429C-C32F-E2E1F93B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F22D1A-683D-AEA1-B97C-E97AEBB0D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6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25CC8-B364-F97A-6618-83B74453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B4F0B-02AA-A2D7-BAFD-318D8B5359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E4263F-87F3-2F58-DDA0-C653C9AF1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B88210-08D3-FC2F-B92E-D6B498BF1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77A59C-3192-42C8-8790-B91F3954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ABBB47-B86A-5779-08E8-6066E8C12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75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CDC1B2-3157-BBB9-BA5B-6CBE73C70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4028B8-DE14-7B3D-3785-BA1698288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40F8F7-0309-B495-7A73-59C74334D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5542C50-254E-E98A-096F-1D706F979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66AB0F1-5F3E-63FA-1065-9CB7995760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EBC8A71-5EC6-1D95-AC12-74BB3CDD3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6F27281-2B7E-422C-3790-F654D0FB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1692BF-C5F3-6F24-56E9-94BB1AC82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36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970D4-C736-D829-B2D5-FAAE0D68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7611ACD-426D-71D2-0E11-D6B82C0AD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4834AB-E719-38D7-DE2A-E4D4C080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9BF61CB-8F54-BB04-72AD-99BB6ED87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88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7C3E452-D76B-C04F-D7A0-39A64E19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FDF84EF-2E60-5DA7-E709-B23415429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0A63D34-B6E4-2037-DC3D-A8CEDED8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70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D06EB8-2F3E-E87D-5D67-56A76DA4E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0CB307-217A-A5AF-7D77-13B26A1A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E230CCB-EFE6-E3C8-3E51-3733FD86F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0B690C-AB5F-E6E2-4B8D-3199C2F86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4930BD-D68B-A4C8-0ABE-4EA0EC9CD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032F5C-3A28-FBA0-5C7B-FB48F25A3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47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8AE024-10F2-511A-4C96-897FB471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462FB77-56D8-16A8-AF08-0AE3B2A03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7D50F58-356D-3B68-84F6-84928AA49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0A2C44-F8B5-605D-EA1E-8B6EBB3D2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467DA0-620D-99F3-2644-804CE24B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522BA8-E512-D32D-A000-AD1CDE6C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52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791F112-B883-2240-8809-510C0EB55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7D5B5B-F468-09FB-EB2B-4BF57A000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5F36B8-B286-BF7E-4C10-F3E238BC9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2EBDD-F590-472A-8AB2-FDDFA8F6BA03}" type="datetimeFigureOut">
              <a:rPr lang="it-IT" smtClean="0"/>
              <a:t>25/02/2025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EC4021-84F9-532B-3245-9709554C6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8DDD77-D715-ED9C-5984-227C6942E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D647D-E5E9-4B14-A140-2B051FEC6F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61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EDDCA-A0AC-CFFC-E1C7-934754C60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5400" dirty="0"/>
              <a:t>RIPENSARE E RILANCIARE LA DEMOCRAZIA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D72F01A-BD7B-C409-25D7-E85A1733E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6915" y="4494666"/>
            <a:ext cx="9144000" cy="1655762"/>
          </a:xfrm>
        </p:spPr>
        <p:txBody>
          <a:bodyPr>
            <a:normAutofit/>
          </a:bodyPr>
          <a:lstStyle/>
          <a:p>
            <a:r>
              <a:rPr lang="it-IT" sz="3600" dirty="0"/>
              <a:t>Filippo (Ivan) Ricca</a:t>
            </a:r>
          </a:p>
        </p:txBody>
      </p:sp>
    </p:spTree>
    <p:extLst>
      <p:ext uri="{BB962C8B-B14F-4D97-AF65-F5344CB8AC3E}">
        <p14:creationId xmlns:p14="http://schemas.microsoft.com/office/powerpoint/2010/main" val="2619112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FC008-BBFE-6711-4A20-93CB24E61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A96C6E-776E-1C3C-75F0-24625FB76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42" y="1654628"/>
            <a:ext cx="10515600" cy="438694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</a:pPr>
            <a:r>
              <a:rPr lang="it-IT" sz="2600" dirty="0"/>
              <a:t>il digitale progetta il futuro (festa unità 2023)</a:t>
            </a:r>
          </a:p>
          <a:p>
            <a:pPr algn="just">
              <a:lnSpc>
                <a:spcPct val="107000"/>
              </a:lnSpc>
            </a:pPr>
            <a:r>
              <a:rPr lang="it-IT" sz="2600" dirty="0"/>
              <a:t>coinvolgimento degli stakeholder nel disegno progettazione del software, come avviene </a:t>
            </a:r>
          </a:p>
          <a:p>
            <a:pPr algn="just">
              <a:lnSpc>
                <a:spcPct val="107000"/>
              </a:lnSpc>
            </a:pPr>
            <a:r>
              <a:rPr lang="it-IT" sz="2600" dirty="0"/>
              <a:t>I cittadini sono stakeholder?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it-IT" sz="2600" dirty="0"/>
              <a:t>Due casi interessanti: fascicolo sanitario elettronico e CUP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it-IT" sz="2600" dirty="0"/>
              <a:t>Sito ARERA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it-IT" sz="3200" dirty="0"/>
          </a:p>
          <a:p>
            <a:pPr>
              <a:lnSpc>
                <a:spcPct val="107000"/>
              </a:lnSpc>
            </a:pPr>
            <a:endParaRPr lang="it-IT" sz="3200" dirty="0"/>
          </a:p>
          <a:p>
            <a:pPr marL="0" lvl="0" indent="0">
              <a:lnSpc>
                <a:spcPct val="107000"/>
              </a:lnSpc>
              <a:buNone/>
            </a:pPr>
            <a:endParaRPr lang="it-IT" sz="3200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3200" dirty="0"/>
          </a:p>
          <a:p>
            <a:endParaRPr lang="it-IT" sz="36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F503C91-3D7D-0CD2-6BA3-6CE02093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pPr algn="ctr"/>
            <a:r>
              <a:rPr lang="it-IT" sz="2800" b="1" i="1" dirty="0"/>
              <a:t>Suggestioni per iniziative di partecipazione democratica</a:t>
            </a:r>
            <a:br>
              <a:rPr lang="it-IT" sz="2800" b="1" i="1" dirty="0"/>
            </a:br>
            <a:r>
              <a:rPr lang="it-IT" sz="2800" b="1" i="1" dirty="0"/>
              <a:t>il digitale</a:t>
            </a:r>
          </a:p>
        </p:txBody>
      </p:sp>
    </p:spTree>
    <p:extLst>
      <p:ext uri="{BB962C8B-B14F-4D97-AF65-F5344CB8AC3E}">
        <p14:creationId xmlns:p14="http://schemas.microsoft.com/office/powerpoint/2010/main" val="249320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BDCE54-6372-F726-B62D-B7BDACF6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/>
              <a:t>RIPENSARE E RILANCIARE LA DEMOCRAZIA</a:t>
            </a:r>
            <a:br>
              <a:rPr lang="it-IT" sz="2400" dirty="0"/>
            </a:br>
            <a:r>
              <a:rPr lang="it-IT" sz="2400" b="1" i="1" dirty="0"/>
              <a:t>Alcune coordinate per presentarmi e permettervi di mapparmi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0BCAF7-48F1-B7AB-0634-FC419712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743" y="1578429"/>
            <a:ext cx="10515600" cy="48960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Il politico che mi piace: quello che si impegna per senso civico, per dovere morale, </a:t>
            </a:r>
            <a:r>
              <a:rPr lang="it-IT" b="1" dirty="0"/>
              <a:t>ma preferirebbe fare altro</a:t>
            </a:r>
          </a:p>
          <a:p>
            <a:pPr algn="just"/>
            <a:r>
              <a:rPr lang="it-IT" dirty="0"/>
              <a:t>Una descrizione delle dinamiche sociali che trovo convincente: quella che Giuseppe De Rita definisce “</a:t>
            </a:r>
            <a:r>
              <a:rPr lang="it-IT" b="1" dirty="0"/>
              <a:t>autopropulsione sociale</a:t>
            </a:r>
            <a:r>
              <a:rPr lang="it-IT" dirty="0"/>
              <a:t>” (De Rita,2024)</a:t>
            </a:r>
          </a:p>
          <a:p>
            <a:pPr algn="just"/>
            <a:r>
              <a:rPr lang="it-IT" dirty="0"/>
              <a:t>La morale che penso ci indirizzi: l’etica del viandante (Galimberti, 2023), </a:t>
            </a:r>
            <a:r>
              <a:rPr lang="it-IT" b="1" dirty="0"/>
              <a:t>spaesati alla ricerca della giusta misura</a:t>
            </a:r>
          </a:p>
          <a:p>
            <a:pPr algn="just"/>
            <a:r>
              <a:rPr lang="it-IT" dirty="0"/>
              <a:t>Il partito che vorrei: “L’idea di un partito che essendo presente in ogni luogo organizza il sociale è un anacronismo nostalgico…(quello)..che si addensa solo nei piani alti delle istituzioni e della comunicazione è parte della malattia. Ci vuole un </a:t>
            </a:r>
            <a:r>
              <a:rPr lang="it-IT" b="1" dirty="0"/>
              <a:t>partito</a:t>
            </a:r>
            <a:r>
              <a:rPr lang="it-IT" dirty="0"/>
              <a:t> che promuova uno spazio </a:t>
            </a:r>
            <a:r>
              <a:rPr lang="it-IT" b="1" dirty="0"/>
              <a:t>aperto e plurale </a:t>
            </a:r>
            <a:r>
              <a:rPr lang="it-IT" dirty="0"/>
              <a:t>e lo delimiti affermando valori e discriminanti e che costruisca il progetto nuovo per il paese” (P. Bersani, 2023)</a:t>
            </a:r>
          </a:p>
        </p:txBody>
      </p:sp>
    </p:spTree>
    <p:extLst>
      <p:ext uri="{BB962C8B-B14F-4D97-AF65-F5344CB8AC3E}">
        <p14:creationId xmlns:p14="http://schemas.microsoft.com/office/powerpoint/2010/main" val="267309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510BC6-7281-8DB7-BF48-F79E52FC7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82485"/>
            <a:ext cx="10515600" cy="4365171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dirty="0"/>
              <a:t>Suffragio universale e delega a decidere per me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dirty="0"/>
              <a:t>Massima trasparenza possibile sia sui processi decisionali che su quelli di controllo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t-IT" dirty="0"/>
              <a:t>Massima diffusione di forme di democrazia partecipata (sulla base della giusta misura)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it-IT" dirty="0"/>
              <a:t>Le forme di democrazia partecipata per essere tali devono produrre e diffondere conoscenza</a:t>
            </a:r>
          </a:p>
          <a:p>
            <a:pPr algn="just"/>
            <a:endParaRPr lang="it-IT" sz="32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59D4761-1FC4-E830-232A-59BF0A5F3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2400" i="1" dirty="0"/>
            </a:br>
            <a:r>
              <a:rPr lang="it-IT" sz="2400" b="1" dirty="0"/>
              <a:t>RIPENSARE E RILANCIARE LA DEMOCRAZIA</a:t>
            </a:r>
            <a:br>
              <a:rPr lang="it-IT" sz="2400" i="1" dirty="0"/>
            </a:br>
            <a:r>
              <a:rPr lang="it-IT" sz="2400" b="1" i="1" dirty="0"/>
              <a:t>Di cosa parlo quando parlo di democrazia</a:t>
            </a:r>
            <a:br>
              <a:rPr lang="it-IT" sz="2400" i="1" dirty="0"/>
            </a:b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648780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603C57-AE59-624C-B3BB-FCB36D767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1A678C8-8954-341E-E84B-77113A31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9520"/>
            <a:ext cx="4877235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22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RIPENSARE E RILANCIARE LA DEMOCRAZIA</a:t>
            </a:r>
            <a:br>
              <a:rPr lang="en-US" sz="22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crisi</a:t>
            </a:r>
            <a:r>
              <a:rPr lang="en-US" sz="22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della</a:t>
            </a:r>
            <a:r>
              <a:rPr lang="en-US" sz="22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democrazia</a:t>
            </a:r>
            <a:br>
              <a:rPr lang="en-US" sz="22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200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D33DE616-DB76-B7FE-008E-D8E559DE0C86}"/>
              </a:ext>
            </a:extLst>
          </p:cNvPr>
          <p:cNvSpPr txBox="1">
            <a:spLocks/>
          </p:cNvSpPr>
          <p:nvPr/>
        </p:nvSpPr>
        <p:spPr>
          <a:xfrm>
            <a:off x="630936" y="2807208"/>
            <a:ext cx="4743994" cy="3410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en-US" sz="2200" b="1" dirty="0" err="1"/>
              <a:t>Alcune</a:t>
            </a:r>
            <a:r>
              <a:rPr lang="en-US" sz="2200" b="1" dirty="0"/>
              <a:t> </a:t>
            </a:r>
            <a:r>
              <a:rPr lang="en-US" sz="2200" b="1" dirty="0" err="1"/>
              <a:t>evidenze</a:t>
            </a:r>
            <a:r>
              <a:rPr lang="en-US" sz="2200" dirty="0"/>
              <a:t>:</a:t>
            </a:r>
          </a:p>
          <a:p>
            <a:pPr marL="342900"/>
            <a:r>
              <a:rPr lang="en-US" sz="2200" dirty="0"/>
              <a:t>% </a:t>
            </a:r>
            <a:r>
              <a:rPr lang="en-US" sz="2200" dirty="0" err="1"/>
              <a:t>votanti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aventi</a:t>
            </a:r>
            <a:r>
              <a:rPr lang="en-US" sz="2200" dirty="0"/>
              <a:t> </a:t>
            </a:r>
            <a:r>
              <a:rPr lang="en-US" sz="2200" dirty="0" err="1"/>
              <a:t>diritto</a:t>
            </a:r>
            <a:endParaRPr lang="en-US" sz="2200" dirty="0"/>
          </a:p>
          <a:p>
            <a:pPr marL="342900"/>
            <a:r>
              <a:rPr lang="en-US" sz="2200" dirty="0" err="1"/>
              <a:t>Ruolo</a:t>
            </a:r>
            <a:r>
              <a:rPr lang="en-US" sz="2200" dirty="0"/>
              <a:t> e </a:t>
            </a:r>
            <a:r>
              <a:rPr lang="en-US" sz="2200" dirty="0" err="1"/>
              <a:t>spessore</a:t>
            </a:r>
            <a:r>
              <a:rPr lang="en-US" sz="2200" dirty="0"/>
              <a:t> </a:t>
            </a:r>
            <a:r>
              <a:rPr lang="en-US" sz="2200" dirty="0" err="1"/>
              <a:t>dei</a:t>
            </a:r>
            <a:r>
              <a:rPr lang="en-US" sz="2200" dirty="0"/>
              <a:t> </a:t>
            </a:r>
            <a:r>
              <a:rPr lang="en-US" sz="2200" dirty="0" err="1"/>
              <a:t>partiti</a:t>
            </a:r>
            <a:r>
              <a:rPr lang="en-US" sz="2200" dirty="0"/>
              <a:t> </a:t>
            </a:r>
            <a:r>
              <a:rPr lang="en-US" sz="2200" dirty="0" err="1"/>
              <a:t>politici</a:t>
            </a:r>
            <a:endParaRPr lang="en-US" sz="2200" dirty="0"/>
          </a:p>
          <a:p>
            <a:pPr marL="342900"/>
            <a:r>
              <a:rPr lang="en-US" sz="2200" dirty="0" err="1"/>
              <a:t>Funzione</a:t>
            </a:r>
            <a:r>
              <a:rPr lang="en-US" sz="2200" dirty="0"/>
              <a:t> </a:t>
            </a:r>
            <a:r>
              <a:rPr lang="en-US" sz="2200" dirty="0" err="1"/>
              <a:t>dei</a:t>
            </a:r>
            <a:r>
              <a:rPr lang="en-US" sz="2200" dirty="0"/>
              <a:t> </a:t>
            </a:r>
            <a:r>
              <a:rPr lang="en-US" sz="2200" dirty="0" err="1"/>
              <a:t>mezzi</a:t>
            </a:r>
            <a:r>
              <a:rPr lang="en-US" sz="2200" dirty="0"/>
              <a:t> di </a:t>
            </a:r>
            <a:r>
              <a:rPr lang="en-US" sz="2200" dirty="0" err="1"/>
              <a:t>informazione</a:t>
            </a:r>
            <a:r>
              <a:rPr lang="en-US" sz="2200" dirty="0"/>
              <a:t> </a:t>
            </a:r>
            <a:r>
              <a:rPr lang="en-US" sz="2200" dirty="0" err="1"/>
              <a:t>tradizionali</a:t>
            </a:r>
            <a:endParaRPr lang="en-US" sz="2200" dirty="0"/>
          </a:p>
          <a:p>
            <a:pPr marL="342900"/>
            <a:r>
              <a:rPr lang="en-US" sz="2200" dirty="0"/>
              <a:t>Fine </a:t>
            </a:r>
            <a:r>
              <a:rPr lang="en-US" sz="2200" dirty="0" err="1"/>
              <a:t>della</a:t>
            </a:r>
            <a:r>
              <a:rPr lang="en-US" sz="2200" dirty="0"/>
              <a:t> </a:t>
            </a:r>
            <a:r>
              <a:rPr lang="en-US" sz="2200" dirty="0" err="1"/>
              <a:t>sua</a:t>
            </a:r>
            <a:r>
              <a:rPr lang="en-US" sz="2200" dirty="0"/>
              <a:t> forza </a:t>
            </a:r>
            <a:r>
              <a:rPr lang="en-US" sz="2200"/>
              <a:t>propulsiva</a:t>
            </a:r>
            <a:endParaRPr lang="en-US" sz="2200" dirty="0"/>
          </a:p>
          <a:p>
            <a:pPr marL="342900">
              <a:spcAft>
                <a:spcPts val="800"/>
              </a:spcAft>
            </a:pPr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7FD43313-2234-3311-894A-2393000309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535764"/>
              </p:ext>
            </p:extLst>
          </p:nvPr>
        </p:nvGraphicFramePr>
        <p:xfrm>
          <a:off x="6008914" y="640080"/>
          <a:ext cx="5549102" cy="508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521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98354-FF0E-A494-DD55-F2231E7DF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FCA6AD-A43F-447E-68C0-8CC0F92E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6"/>
            <a:ext cx="10515600" cy="497477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it-IT" sz="2600" dirty="0"/>
              <a:t>Mi soffermo su due fattori</a:t>
            </a:r>
          </a:p>
          <a:p>
            <a:pPr lvl="1" algn="just">
              <a:lnSpc>
                <a:spcPct val="107000"/>
              </a:lnSpc>
            </a:pPr>
            <a:r>
              <a:rPr lang="it-IT" sz="2200" dirty="0"/>
              <a:t>Nuovo regime climatico</a:t>
            </a:r>
          </a:p>
          <a:p>
            <a:pPr lvl="1" algn="just">
              <a:lnSpc>
                <a:spcPct val="107000"/>
              </a:lnSpc>
            </a:pPr>
            <a:r>
              <a:rPr lang="it-IT" sz="2200" dirty="0"/>
              <a:t>Società digitale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it-IT" sz="2600" dirty="0"/>
          </a:p>
          <a:p>
            <a:pPr marL="0" lvl="0" indent="0" algn="just">
              <a:lnSpc>
                <a:spcPct val="107000"/>
              </a:lnSpc>
              <a:buNone/>
            </a:pPr>
            <a:r>
              <a:rPr lang="it-IT" sz="2600" dirty="0"/>
              <a:t>Entrambi mettono in crisi il principio di territorialità e il principio di cittadinanza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it-IT" sz="2600" dirty="0"/>
              <a:t>Mobilitano nuovi attori sociali e aprono nuovi ambiti per il discorso democratico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it-IT" sz="2600" dirty="0"/>
              <a:t>Evidenziano la dipendenza dell’umano: biologica e funzionale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it-IT" sz="2600" dirty="0"/>
          </a:p>
          <a:p>
            <a:pPr marL="0" lvl="0" indent="0" algn="just">
              <a:lnSpc>
                <a:spcPct val="107000"/>
              </a:lnSpc>
              <a:buNone/>
            </a:pPr>
            <a:endParaRPr lang="it-IT" sz="2600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2600" dirty="0"/>
          </a:p>
          <a:p>
            <a:pPr algn="just"/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C0A0A1D-97F5-1C9A-65DB-394B275E8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/>
              <a:t>RIPENSARE E RILANCIARE LA DEMOCRAZIA</a:t>
            </a:r>
            <a:br>
              <a:rPr lang="it-IT" sz="2400" b="1" dirty="0"/>
            </a:br>
            <a:r>
              <a:rPr lang="it-IT" sz="2400" b="1" i="1" dirty="0"/>
              <a:t>Crisi della democrazia-cause</a:t>
            </a:r>
          </a:p>
        </p:txBody>
      </p:sp>
    </p:spTree>
    <p:extLst>
      <p:ext uri="{BB962C8B-B14F-4D97-AF65-F5344CB8AC3E}">
        <p14:creationId xmlns:p14="http://schemas.microsoft.com/office/powerpoint/2010/main" val="3427227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C0C18-BA6B-F166-624B-03FF508CC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F56821-26AA-C7BB-776F-3144145C6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382485"/>
            <a:ext cx="12061371" cy="5388429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Michele Mezza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Connessi a morte</a:t>
            </a:r>
          </a:p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distribuzione di conoscenza e informazioni mai viste</a:t>
            </a:r>
          </a:p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Società civile, singoli cittadini e apparati sono strettamente intrecciati al punto di confondersi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 Bentivegna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Giovanni Boccia Artieri, Voci della democrazia. Il futuro del dibattito pubblico</a:t>
            </a:r>
          </a:p>
          <a:p>
            <a:pPr marL="44958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L’inciviltà e la disinformazione della comunicazione digitale sono più sintomi della trasformazione del dibattito pubblico che non le cause che ne determinano il deterioramento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Benedetta </a:t>
            </a:r>
            <a:r>
              <a:rPr lang="it-IT" sz="20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Giovanola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Giustizia sociale e media digitali, in Etica, conoscenza, spazio pubblico</a:t>
            </a:r>
          </a:p>
          <a:p>
            <a:pPr marL="506730" indent="-28575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potere trasformativo delle tecnologie digitali si annovera a pieno titolo tra i meccanismi e processi reali di promozione e impedimento della giustizia sociale</a:t>
            </a:r>
          </a:p>
          <a:p>
            <a:pPr marL="506730" indent="-28575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porre attenzione al disegno delle soluzioni e trasformare gli utenti in soggetti attivi e non passivi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it-IT" dirty="0"/>
          </a:p>
          <a:p>
            <a:pPr marL="0" lvl="0" indent="0" algn="just">
              <a:lnSpc>
                <a:spcPct val="107000"/>
              </a:lnSpc>
              <a:buNone/>
            </a:pPr>
            <a:endParaRPr lang="it-IT" dirty="0"/>
          </a:p>
          <a:p>
            <a:pPr marL="0" lvl="0" indent="0" algn="just">
              <a:lnSpc>
                <a:spcPct val="107000"/>
              </a:lnSpc>
              <a:buNone/>
            </a:pPr>
            <a:endParaRPr lang="it-IT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dirty="0"/>
          </a:p>
          <a:p>
            <a:pPr algn="just"/>
            <a:endParaRPr lang="it-IT" sz="32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410A629-2140-F9F9-78A7-7B63B7786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/>
              <a:t>RIPENSARE E RILANCIARE LA DEMOCRAZIA</a:t>
            </a:r>
            <a:br>
              <a:rPr lang="it-IT" sz="2400" b="1" dirty="0"/>
            </a:br>
            <a:r>
              <a:rPr lang="it-IT" sz="2400" b="1" i="1" dirty="0"/>
              <a:t>Società digitale: opportunità</a:t>
            </a:r>
          </a:p>
        </p:txBody>
      </p:sp>
    </p:spTree>
    <p:extLst>
      <p:ext uri="{BB962C8B-B14F-4D97-AF65-F5344CB8AC3E}">
        <p14:creationId xmlns:p14="http://schemas.microsoft.com/office/powerpoint/2010/main" val="301316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386976-BFAE-4C7F-00B9-EE48A61AE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aria aperta, automobile, cielo, Veicolo terrestre&#10;&#10;Il contenuto generato dall'IA potrebbe non essere corretto.">
            <a:extLst>
              <a:ext uri="{FF2B5EF4-FFF2-40B4-BE49-F238E27FC236}">
                <a16:creationId xmlns:a16="http://schemas.microsoft.com/office/drawing/2014/main" id="{D2736270-4236-CE76-6E66-6CBE44532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8" b="14123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5" name="Immagine 4" descr="Immagine che contiene aria aperta, cielo, acqua, natura&#10;&#10;Il contenuto generato dall'IA potrebbe non essere corretto.">
            <a:extLst>
              <a:ext uri="{FF2B5EF4-FFF2-40B4-BE49-F238E27FC236}">
                <a16:creationId xmlns:a16="http://schemas.microsoft.com/office/drawing/2014/main" id="{4BF05B85-242B-2ED4-0592-5A8337DB5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15" r="-2" b="-2"/>
          <a:stretch/>
        </p:blipFill>
        <p:spPr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</p:spPr>
      </p:pic>
      <p:sp useBgFill="1">
        <p:nvSpPr>
          <p:cNvPr id="23" name="Freeform: Shape 13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15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03AE197-1A0D-BD22-7607-5EA9529D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859536"/>
            <a:ext cx="4832802" cy="1243584"/>
          </a:xfrm>
        </p:spPr>
        <p:txBody>
          <a:bodyPr>
            <a:normAutofit fontScale="90000"/>
          </a:bodyPr>
          <a:lstStyle/>
          <a:p>
            <a:r>
              <a:rPr lang="it-IT" sz="2400" b="1" dirty="0"/>
              <a:t>RIPENSARE E RILANCIARE LA DEMOCRAZIA</a:t>
            </a:r>
            <a:br>
              <a:rPr lang="it-IT" sz="2400" b="1" dirty="0"/>
            </a:br>
            <a:r>
              <a:rPr lang="it-IT" sz="2400" b="1" i="1" dirty="0"/>
              <a:t>Nuovo Regime Climatico – opportunità</a:t>
            </a:r>
          </a:p>
        </p:txBody>
      </p:sp>
      <p:sp>
        <p:nvSpPr>
          <p:cNvPr id="25" name="Rectangle 17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544" y="2194560"/>
            <a:ext cx="4892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0C601E-9650-4558-963D-F648600E5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512611"/>
            <a:ext cx="4832803" cy="366435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2400" dirty="0"/>
              <a:t>Per </a:t>
            </a:r>
            <a:r>
              <a:rPr lang="it-IT" sz="2400" b="1" dirty="0"/>
              <a:t>Bruno Latour</a:t>
            </a:r>
          </a:p>
          <a:p>
            <a:r>
              <a:rPr lang="it-IT" sz="2400" dirty="0"/>
              <a:t>I non umani hanno un agency (poter agire su)</a:t>
            </a:r>
          </a:p>
          <a:p>
            <a:r>
              <a:rPr lang="it-IT" sz="2400" dirty="0"/>
              <a:t>I non umani vanno rappresentati</a:t>
            </a:r>
          </a:p>
          <a:p>
            <a:pPr marL="0" lvl="0" indent="0">
              <a:buNone/>
            </a:pPr>
            <a:endParaRPr lang="it-IT" sz="2400" dirty="0"/>
          </a:p>
          <a:p>
            <a:pPr marL="0" lvl="0" indent="0">
              <a:buNone/>
            </a:pPr>
            <a:endParaRPr lang="it-IT" sz="2400" dirty="0"/>
          </a:p>
          <a:p>
            <a:pPr marL="342900" lvl="0" indent="-342900"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55012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31258-0C1E-BCDA-B528-995F24A60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F47204-686C-CCC6-44B0-FD3385A6A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82485"/>
            <a:ext cx="10515600" cy="5029201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it-IT" sz="2400" b="1" dirty="0"/>
              <a:t>La convenzione di </a:t>
            </a:r>
            <a:r>
              <a:rPr lang="it-IT" sz="2400" b="1" dirty="0" err="1"/>
              <a:t>Aarhaus</a:t>
            </a:r>
            <a:r>
              <a:rPr lang="it-IT" sz="2400" dirty="0"/>
              <a:t>: accesso alle informazione, partecipazione cittadini al processo decisionale, accesso alla giustizia in ambito ambientale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2400" b="1" dirty="0"/>
              <a:t>Commissione UE per resilienza idrica - piano strategico 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Proteggere acqua con governance inclusiva 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Promuovere economia idrica competitiva e circolare 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Garantire acqua pulita a tutti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2400" b="1" dirty="0"/>
              <a:t>Esempi gestione partecipata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Germania Olanda: partecipazione diretta dei cittadini negli enti di gestione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Spagna: tribunale delle acque di Valencia e degli Orti a Murcia, Barcellona battaglia per gestione pubblica dell’acqua</a:t>
            </a:r>
          </a:p>
          <a:p>
            <a:pPr>
              <a:lnSpc>
                <a:spcPct val="107000"/>
              </a:lnSpc>
            </a:pPr>
            <a:r>
              <a:rPr lang="it-IT" sz="2400" dirty="0"/>
              <a:t>Paesi del Nord: partecipazione al controllo tramite digitale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2400" b="1" dirty="0"/>
              <a:t>Da Noi?</a:t>
            </a:r>
          </a:p>
          <a:p>
            <a:pPr marL="0" lvl="0" indent="0">
              <a:lnSpc>
                <a:spcPct val="107000"/>
              </a:lnSpc>
              <a:buNone/>
            </a:pPr>
            <a:endParaRPr lang="it-IT" sz="2400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2400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0633EDA-AB05-1B47-BC79-1CEF11FA5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pPr algn="ctr"/>
            <a:r>
              <a:rPr lang="it-IT" sz="2400" b="1" i="1" dirty="0"/>
              <a:t>Suggestioni per iniziative di partecipazione democratica</a:t>
            </a:r>
            <a:br>
              <a:rPr lang="it-IT" sz="2400" b="1" i="1" dirty="0"/>
            </a:br>
            <a:r>
              <a:rPr lang="it-IT" sz="2400" b="1" i="1" dirty="0"/>
              <a:t>l’acqua</a:t>
            </a:r>
          </a:p>
        </p:txBody>
      </p:sp>
    </p:spTree>
    <p:extLst>
      <p:ext uri="{BB962C8B-B14F-4D97-AF65-F5344CB8AC3E}">
        <p14:creationId xmlns:p14="http://schemas.microsoft.com/office/powerpoint/2010/main" val="66739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87E4C-1474-5119-A551-FF7ED81E6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011404-9BD1-46F8-8B86-870E62E5A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82485"/>
            <a:ext cx="10515600" cy="438694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it-IT" sz="2600" b="1" dirty="0"/>
              <a:t>Vicenda paradigmatica</a:t>
            </a:r>
          </a:p>
          <a:p>
            <a:pPr>
              <a:lnSpc>
                <a:spcPct val="107000"/>
              </a:lnSpc>
            </a:pPr>
            <a:r>
              <a:rPr lang="it-IT" sz="2600" dirty="0"/>
              <a:t>Competenza, conoscenze presenti su entrambi i fronti, ma entrambi con scarsa legittimità</a:t>
            </a:r>
          </a:p>
          <a:p>
            <a:pPr algn="just">
              <a:lnSpc>
                <a:spcPct val="107000"/>
              </a:lnSpc>
            </a:pPr>
            <a:r>
              <a:rPr lang="it-IT" sz="2600" dirty="0"/>
              <a:t>Possibile pensare che in fase istruttoria siano avviate iniziative (anche attivate dall’amministrazione) che definiscano il quadro di riferimento in termini di dati e informazioni su cui prendere le decisioni?</a:t>
            </a:r>
          </a:p>
          <a:p>
            <a:pPr>
              <a:lnSpc>
                <a:spcPct val="107000"/>
              </a:lnSpc>
            </a:pPr>
            <a:r>
              <a:rPr lang="it-IT" sz="2600" dirty="0"/>
              <a:t>Possibile cedere parte di amministrazione ai cittadini?</a:t>
            </a:r>
          </a:p>
          <a:p>
            <a:pPr marL="0" lvl="0" indent="0">
              <a:lnSpc>
                <a:spcPct val="107000"/>
              </a:lnSpc>
              <a:buNone/>
            </a:pPr>
            <a:endParaRPr lang="it-IT" sz="2600" dirty="0"/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it-IT" sz="2600" dirty="0"/>
          </a:p>
          <a:p>
            <a:endParaRPr lang="it-IT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F41C38C4-36BC-5F46-8ADF-43F91D71E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361"/>
          </a:xfrm>
        </p:spPr>
        <p:txBody>
          <a:bodyPr>
            <a:normAutofit/>
          </a:bodyPr>
          <a:lstStyle/>
          <a:p>
            <a:pPr algn="ctr"/>
            <a:r>
              <a:rPr lang="it-IT" sz="2400" b="1" i="1" dirty="0"/>
              <a:t>Suggestioni per iniziative di partecipazione democratica</a:t>
            </a:r>
            <a:br>
              <a:rPr lang="it-IT" sz="2400" b="1" i="1" dirty="0"/>
            </a:br>
            <a:r>
              <a:rPr lang="it-IT" sz="2400" b="1" i="1" dirty="0"/>
              <a:t>gli alberi di Corso Belgio</a:t>
            </a:r>
          </a:p>
        </p:txBody>
      </p:sp>
    </p:spTree>
    <p:extLst>
      <p:ext uri="{BB962C8B-B14F-4D97-AF65-F5344CB8AC3E}">
        <p14:creationId xmlns:p14="http://schemas.microsoft.com/office/powerpoint/2010/main" val="2869021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81</TotalTime>
  <Words>707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Symbol</vt:lpstr>
      <vt:lpstr>Wingdings</vt:lpstr>
      <vt:lpstr>Tema di Office</vt:lpstr>
      <vt:lpstr>RIPENSARE E RILANCIARE LA DEMOCRAZIA</vt:lpstr>
      <vt:lpstr>RIPENSARE E RILANCIARE LA DEMOCRAZIA Alcune coordinate per presentarmi e permettervi di mapparmi </vt:lpstr>
      <vt:lpstr> RIPENSARE E RILANCIARE LA DEMOCRAZIA Di cosa parlo quando parlo di democrazia </vt:lpstr>
      <vt:lpstr> RIPENSARE E RILANCIARE LA DEMOCRAZIA crisi della democrazia </vt:lpstr>
      <vt:lpstr>RIPENSARE E RILANCIARE LA DEMOCRAZIA Crisi della democrazia-cause</vt:lpstr>
      <vt:lpstr>RIPENSARE E RILANCIARE LA DEMOCRAZIA Società digitale: opportunità</vt:lpstr>
      <vt:lpstr>RIPENSARE E RILANCIARE LA DEMOCRAZIA Nuovo Regime Climatico – opportunità</vt:lpstr>
      <vt:lpstr>Suggestioni per iniziative di partecipazione democratica l’acqua</vt:lpstr>
      <vt:lpstr>Suggestioni per iniziative di partecipazione democratica gli alberi di Corso Belgio</vt:lpstr>
      <vt:lpstr>Suggestioni per iniziative di partecipazione democratica il digitale</vt:lpstr>
    </vt:vector>
  </TitlesOfParts>
  <Company>CSI Piemonte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PREMOLI Maria Clotilde 631</dc:creator>
  <cp:lastModifiedBy>PREMOLI Maria Clotilde 631</cp:lastModifiedBy>
  <cp:revision>1</cp:revision>
  <dcterms:created xsi:type="dcterms:W3CDTF">2025-02-22T14:52:36Z</dcterms:created>
  <dcterms:modified xsi:type="dcterms:W3CDTF">2025-02-25T09:32:47Z</dcterms:modified>
</cp:coreProperties>
</file>